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7" r:id="rId4"/>
  </p:sldMasterIdLst>
  <p:notesMasterIdLst>
    <p:notesMasterId r:id="rId6"/>
  </p:notesMasterIdLst>
  <p:handoutMasterIdLst>
    <p:handoutMasterId r:id="rId7"/>
  </p:handoutMasterIdLst>
  <p:sldIdLst>
    <p:sldId id="260" r:id="rId5"/>
  </p:sldIdLst>
  <p:sldSz cx="6858000" cy="9906000" type="A4"/>
  <p:notesSz cx="6888163" cy="100203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FFFF"/>
    <a:srgbClr val="FBDF53"/>
    <a:srgbClr val="99FF99"/>
    <a:srgbClr val="99CCFF"/>
    <a:srgbClr val="CCFFCC"/>
    <a:srgbClr val="99FFCC"/>
    <a:srgbClr val="FF99CC"/>
    <a:srgbClr val="FF339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8" autoAdjust="0"/>
    <p:restoredTop sz="93774" autoAdjust="0"/>
  </p:normalViewPr>
  <p:slideViewPr>
    <p:cSldViewPr>
      <p:cViewPr>
        <p:scale>
          <a:sx n="150" d="100"/>
          <a:sy n="150" d="100"/>
        </p:scale>
        <p:origin x="-24" y="-620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421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60" d="100"/>
        <a:sy n="160" d="100"/>
      </p:scale>
      <p:origin x="0" y="3900"/>
    </p:cViewPr>
  </p:sorterViewPr>
  <p:notesViewPr>
    <p:cSldViewPr>
      <p:cViewPr varScale="1">
        <p:scale>
          <a:sx n="49" d="100"/>
          <a:sy n="49" d="100"/>
        </p:scale>
        <p:origin x="298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2075" y="1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1976E-6AEA-4B72-A579-419C128F9444}" type="datetimeFigureOut">
              <a:rPr kumimoji="1" lang="ja-JP" altLang="en-US" smtClean="0"/>
              <a:t>2016/9/2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0D91-A85A-419C-B2DD-62593F8091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1022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38005C33-8065-4D4F-A7EF-7B431434DB9F}" type="datetimeFigureOut">
              <a:rPr kumimoji="1" lang="ja-JP" altLang="en-US" smtClean="0"/>
              <a:t>2016/9/2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750888"/>
            <a:ext cx="2601913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759644"/>
            <a:ext cx="5510530" cy="4509135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517547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9" y="9517547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5F3A2234-71E0-496C-9229-3AF4B3464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6333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900" y="5817096"/>
            <a:ext cx="6172200" cy="3471347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en-US" altLang="ja-JP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quarter" idx="11" hasCustomPrompt="1"/>
          </p:nvPr>
        </p:nvSpPr>
        <p:spPr>
          <a:xfrm>
            <a:off x="342900" y="447985"/>
            <a:ext cx="6172200" cy="400286"/>
          </a:xfrm>
        </p:spPr>
        <p:txBody>
          <a:bodyPr/>
          <a:lstStyle>
            <a:lvl1pPr marL="0" indent="0">
              <a:buFontTx/>
              <a:buNone/>
              <a:defRPr sz="2000"/>
            </a:lvl1pPr>
            <a:lvl2pPr marL="249131" indent="0">
              <a:buFontTx/>
              <a:buNone/>
              <a:defRPr sz="1600"/>
            </a:lvl2pPr>
            <a:lvl3pPr marL="506298" indent="0">
              <a:buFontTx/>
              <a:buNone/>
              <a:defRPr sz="1400"/>
            </a:lvl3pPr>
            <a:lvl4pPr marL="735783" indent="0">
              <a:buFontTx/>
              <a:buNone/>
              <a:defRPr sz="1100"/>
            </a:lvl4pPr>
            <a:lvl5pPr marL="965270" indent="0">
              <a:buFontTx/>
              <a:buNone/>
              <a:defRPr sz="1100"/>
            </a:lvl5pPr>
          </a:lstStyle>
          <a:p>
            <a:pPr lvl="0"/>
            <a:r>
              <a:rPr kumimoji="1" lang="ja-JP" altLang="en-US" dirty="0" smtClean="0"/>
              <a:t>サブタイトル</a:t>
            </a:r>
          </a:p>
        </p:txBody>
      </p:sp>
      <p:sp>
        <p:nvSpPr>
          <p:cNvPr id="9" name="図プレースホルダー 8"/>
          <p:cNvSpPr>
            <a:spLocks noGrp="1"/>
          </p:cNvSpPr>
          <p:nvPr>
            <p:ph type="pic" sz="quarter" idx="12" hasCustomPrompt="1"/>
          </p:nvPr>
        </p:nvSpPr>
        <p:spPr>
          <a:xfrm>
            <a:off x="342900" y="2104443"/>
            <a:ext cx="6172200" cy="2886266"/>
          </a:xfrm>
        </p:spPr>
        <p:txBody>
          <a:bodyPr/>
          <a:lstStyle/>
          <a:p>
            <a:r>
              <a:rPr kumimoji="1" lang="ja-JP" altLang="en-US" dirty="0" smtClean="0"/>
              <a:t>メインイメージ</a:t>
            </a:r>
            <a:endParaRPr kumimoji="1" lang="ja-JP" altLang="en-US" dirty="0"/>
          </a:p>
        </p:txBody>
      </p:sp>
      <p:sp>
        <p:nvSpPr>
          <p:cNvPr id="10" name="コンテンツ プレースホルダー 6"/>
          <p:cNvSpPr>
            <a:spLocks noGrp="1"/>
          </p:cNvSpPr>
          <p:nvPr>
            <p:ph sz="quarter" idx="13" hasCustomPrompt="1"/>
          </p:nvPr>
        </p:nvSpPr>
        <p:spPr>
          <a:xfrm>
            <a:off x="349850" y="5094480"/>
            <a:ext cx="6165250" cy="618846"/>
          </a:xfrm>
        </p:spPr>
        <p:txBody>
          <a:bodyPr anchor="ctr"/>
          <a:lstStyle>
            <a:lvl1pPr marL="0" indent="0">
              <a:buFontTx/>
              <a:buNone/>
              <a:defRPr sz="2000" b="1"/>
            </a:lvl1pPr>
            <a:lvl2pPr marL="249131" indent="0">
              <a:buFontTx/>
              <a:buNone/>
              <a:defRPr sz="1600"/>
            </a:lvl2pPr>
            <a:lvl3pPr marL="506298" indent="0">
              <a:buFontTx/>
              <a:buNone/>
              <a:defRPr sz="1400"/>
            </a:lvl3pPr>
            <a:lvl4pPr marL="735783" indent="0">
              <a:buFontTx/>
              <a:buNone/>
              <a:defRPr sz="1100"/>
            </a:lvl4pPr>
            <a:lvl5pPr marL="965270" indent="0">
              <a:buFontTx/>
              <a:buNone/>
              <a:defRPr sz="1100"/>
            </a:lvl5pPr>
          </a:lstStyle>
          <a:p>
            <a:pPr lvl="0"/>
            <a:r>
              <a:rPr kumimoji="1" lang="ja-JP" altLang="en-US" dirty="0" smtClean="0"/>
              <a:t>キャッチコピー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42900" y="971332"/>
            <a:ext cx="6172200" cy="1029340"/>
          </a:xfrm>
        </p:spPr>
        <p:txBody>
          <a:bodyPr/>
          <a:lstStyle>
            <a:lvl1pPr>
              <a:defRPr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 smtClean="0"/>
              <a:t>タイトル</a:t>
            </a:r>
            <a:endParaRPr lang="ja-JP" altLang="en-US" dirty="0"/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7192" y="8180651"/>
            <a:ext cx="1700808" cy="1697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9268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54951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1280593"/>
            <a:ext cx="3028950" cy="8143874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1280593"/>
            <a:ext cx="3028950" cy="8143874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8114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1280593"/>
            <a:ext cx="3028950" cy="3888431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1280593"/>
            <a:ext cx="3028950" cy="3888431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sz="half" idx="11"/>
          </p:nvPr>
        </p:nvSpPr>
        <p:spPr>
          <a:xfrm>
            <a:off x="342900" y="5219311"/>
            <a:ext cx="3028950" cy="3888431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7" name="コンテンツ プレースホルダー 3"/>
          <p:cNvSpPr>
            <a:spLocks noGrp="1"/>
          </p:cNvSpPr>
          <p:nvPr>
            <p:ph sz="half" idx="12"/>
          </p:nvPr>
        </p:nvSpPr>
        <p:spPr>
          <a:xfrm>
            <a:off x="3486150" y="5219311"/>
            <a:ext cx="3028950" cy="3888431"/>
          </a:xfrm>
        </p:spPr>
        <p:txBody>
          <a:bodyPr/>
          <a:lstStyle>
            <a:lvl1pPr>
              <a:defRPr sz="1800"/>
            </a:lvl1pPr>
            <a:lvl2pPr>
              <a:defRPr sz="140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180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1494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6"/>
            <a:ext cx="6858000" cy="3288242"/>
          </a:xfrm>
          <a:prstGeom prst="rect">
            <a:avLst/>
          </a:prstGeom>
          <a:solidFill>
            <a:srgbClr val="FFD1E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ltGray">
          <a:xfrm>
            <a:off x="0" y="896585"/>
            <a:ext cx="6858000" cy="4576939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FontTx/>
              <a:buNone/>
              <a:defRPr sz="1350"/>
            </a:lvl1pPr>
          </a:lstStyle>
          <a:p>
            <a:pPr lvl="0"/>
            <a:r>
              <a:rPr lang="ja-JP" altLang="en-US" noProof="0" smtClean="0"/>
              <a:t>マスター サブタイトルの書式設定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4350" y="3077289"/>
            <a:ext cx="5829300" cy="2123369"/>
          </a:xfrm>
        </p:spPr>
        <p:txBody>
          <a:bodyPr/>
          <a:lstStyle>
            <a:lvl1pPr algn="ctr">
              <a:defRPr sz="2025">
                <a:solidFill>
                  <a:srgbClr val="333333"/>
                </a:solidFill>
              </a:defRPr>
            </a:lvl1pPr>
          </a:lstStyle>
          <a:p>
            <a:pPr lvl="0"/>
            <a:r>
              <a:rPr lang="ja-JP" altLang="en-US" noProof="0" smtClean="0"/>
              <a:t>マスター タイトルの書式設定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Rectangle 9"/>
          <p:cNvSpPr>
            <a:spLocks noChangeArrowheads="1"/>
          </p:cNvSpPr>
          <p:nvPr/>
        </p:nvSpPr>
        <p:spPr bwMode="auto">
          <a:xfrm rot="16200000">
            <a:off x="-1523998" y="1524000"/>
            <a:ext cx="9905999" cy="6858001"/>
          </a:xfrm>
          <a:prstGeom prst="rect">
            <a:avLst/>
          </a:prstGeom>
          <a:solidFill>
            <a:srgbClr val="FFD1E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>
              <a:solidFill>
                <a:schemeClr val="tx2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370" name="Oval 10"/>
          <p:cNvSpPr>
            <a:spLocks noChangeArrowheads="1"/>
          </p:cNvSpPr>
          <p:nvPr/>
        </p:nvSpPr>
        <p:spPr bwMode="ltGray">
          <a:xfrm rot="10800000">
            <a:off x="-387424" y="-1023664"/>
            <a:ext cx="9061920" cy="9073008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>
              <a:solidFill>
                <a:schemeClr val="tx2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560512"/>
            <a:ext cx="6172200" cy="669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1280592"/>
            <a:ext cx="6172200" cy="8007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610775"/>
            <a:ext cx="2171700" cy="334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563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5" r:id="rId2"/>
    <p:sldLayoutId id="2147483661" r:id="rId3"/>
    <p:sldLayoutId id="2147483664" r:id="rId4"/>
    <p:sldLayoutId id="2147483663" r:id="rId5"/>
    <p:sldLayoutId id="2147483658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kumimoji="1" sz="2400">
          <a:solidFill>
            <a:schemeClr val="tx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kumimoji="1" sz="18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kumimoji="1" sz="18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kumimoji="1" sz="18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kumimoji="1" sz="18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5pPr>
      <a:lvl6pPr marL="257168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kumimoji="1" sz="18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6pPr>
      <a:lvl7pPr marL="514335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kumimoji="1" sz="18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7pPr>
      <a:lvl8pPr marL="77150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kumimoji="1" sz="18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8pPr>
      <a:lvl9pPr marL="1028670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kumimoji="1" sz="18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148229" indent="-148229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Char char="•"/>
        <a:defRPr kumimoji="1" sz="1800">
          <a:solidFill>
            <a:schemeClr val="tx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405396" indent="-156265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Font typeface="Arial" charset="0"/>
        <a:buChar char="–"/>
        <a:defRPr kumimoji="1" sz="1400">
          <a:solidFill>
            <a:schemeClr val="tx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634883" indent="-128585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Char char="•"/>
        <a:defRPr kumimoji="1" sz="1200">
          <a:solidFill>
            <a:schemeClr val="tx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864368" indent="-128585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Font typeface="Arial" charset="0"/>
        <a:buChar char="–"/>
        <a:defRPr kumimoji="1" sz="1050">
          <a:solidFill>
            <a:schemeClr val="tx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1093855" indent="-128585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Font typeface="Arial" charset="0"/>
        <a:buChar char="»"/>
        <a:defRPr kumimoji="1" sz="1050">
          <a:solidFill>
            <a:schemeClr val="tx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1351022" indent="-128585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Font typeface="Arial" charset="0"/>
        <a:buChar char="»"/>
        <a:defRPr kumimoji="1" sz="900">
          <a:solidFill>
            <a:srgbClr val="333333"/>
          </a:solidFill>
          <a:latin typeface="+mn-lt"/>
          <a:ea typeface="+mn-ea"/>
        </a:defRPr>
      </a:lvl6pPr>
      <a:lvl7pPr marL="1608190" indent="-128585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Font typeface="Arial" charset="0"/>
        <a:buChar char="»"/>
        <a:defRPr kumimoji="1" sz="900">
          <a:solidFill>
            <a:srgbClr val="333333"/>
          </a:solidFill>
          <a:latin typeface="+mn-lt"/>
          <a:ea typeface="+mn-ea"/>
        </a:defRPr>
      </a:lvl7pPr>
      <a:lvl8pPr marL="1865357" indent="-128585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Font typeface="Arial" charset="0"/>
        <a:buChar char="»"/>
        <a:defRPr kumimoji="1" sz="900">
          <a:solidFill>
            <a:srgbClr val="333333"/>
          </a:solidFill>
          <a:latin typeface="+mn-lt"/>
          <a:ea typeface="+mn-ea"/>
        </a:defRPr>
      </a:lvl8pPr>
      <a:lvl9pPr marL="2122525" indent="-128585" algn="l" rtl="0" eaLnBrk="1" fontAlgn="base" hangingPunct="1">
        <a:spcBef>
          <a:spcPct val="20000"/>
        </a:spcBef>
        <a:spcAft>
          <a:spcPct val="0"/>
        </a:spcAft>
        <a:buClr>
          <a:srgbClr val="FF3399"/>
        </a:buClr>
        <a:buFont typeface="Arial" charset="0"/>
        <a:buChar char="»"/>
        <a:defRPr kumimoji="1" sz="900">
          <a:solidFill>
            <a:srgbClr val="333333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51433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5" algn="l" defTabSz="51433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3" algn="l" defTabSz="51433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0" algn="l" defTabSz="51433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37" algn="l" defTabSz="51433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04" algn="l" defTabSz="51433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72" algn="l" defTabSz="51433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0" algn="l" defTabSz="514335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ssl.form-mailer.jp/fms/526d97ae370673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-134617" y="2720752"/>
            <a:ext cx="3908536" cy="846185"/>
          </a:xfrm>
        </p:spPr>
        <p:txBody>
          <a:bodyPr/>
          <a:lstStyle/>
          <a:p>
            <a:pPr marL="0" indent="0" algn="r">
              <a:buNone/>
            </a:pPr>
            <a:r>
              <a:rPr lang="en-US" altLang="ja-JP" sz="2400" b="1" dirty="0" smtClean="0"/>
              <a:t>2016</a:t>
            </a:r>
            <a:r>
              <a:rPr lang="ja-JP" altLang="en-US" sz="2400" b="1" dirty="0" smtClean="0"/>
              <a:t>年</a:t>
            </a:r>
            <a:r>
              <a:rPr lang="en-US" altLang="ja-JP" sz="4800" b="1" dirty="0" smtClean="0"/>
              <a:t>10</a:t>
            </a:r>
            <a:r>
              <a:rPr lang="ja-JP" altLang="en-US" sz="2400" b="1" dirty="0" smtClean="0"/>
              <a:t>月</a:t>
            </a:r>
            <a:r>
              <a:rPr lang="en-US" altLang="ja-JP" sz="4800" b="1" dirty="0" smtClean="0"/>
              <a:t>1</a:t>
            </a:r>
            <a:r>
              <a:rPr lang="ja-JP" altLang="en-US" sz="2400" b="1" dirty="0" smtClean="0"/>
              <a:t>日</a:t>
            </a:r>
            <a:endParaRPr lang="en-US" altLang="ja-JP" sz="4400" b="1" dirty="0" smtClean="0">
              <a:solidFill>
                <a:srgbClr val="FF0000"/>
              </a:solidFill>
            </a:endParaRPr>
          </a:p>
          <a:p>
            <a:pPr marL="0" indent="0" algn="r">
              <a:buNone/>
            </a:pPr>
            <a:r>
              <a:rPr lang="ja-JP" altLang="en-US" dirty="0" smtClean="0"/>
              <a:t>　</a:t>
            </a:r>
          </a:p>
          <a:p>
            <a:pPr marL="249131" lvl="1" indent="0" algn="r">
              <a:buNone/>
            </a:pPr>
            <a:endParaRPr lang="en-US" altLang="ja-JP" dirty="0"/>
          </a:p>
        </p:txBody>
      </p:sp>
      <p:sp>
        <p:nvSpPr>
          <p:cNvPr id="2" name="正方形/長方形 1"/>
          <p:cNvSpPr/>
          <p:nvPr/>
        </p:nvSpPr>
        <p:spPr>
          <a:xfrm>
            <a:off x="548680" y="651205"/>
            <a:ext cx="5750292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ja-JP" altLang="en-US" sz="2400" b="1" cap="none" spc="0" dirty="0" smtClean="0">
                <a:ln w="317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</a:rPr>
              <a:t>全国児童発達支援協議会</a:t>
            </a:r>
            <a:endParaRPr lang="en-US" altLang="ja-JP" sz="2400" b="1" cap="none" spc="0" dirty="0" smtClean="0">
              <a:ln w="3175">
                <a:solidFill>
                  <a:schemeClr val="accent2"/>
                </a:solidFill>
                <a:prstDash val="solid"/>
              </a:ln>
              <a:solidFill>
                <a:srgbClr val="0070C0"/>
              </a:solidFill>
            </a:endParaRPr>
          </a:p>
          <a:p>
            <a:r>
              <a:rPr lang="ja-JP" altLang="en-US" sz="5400" b="1" cap="none" spc="0" dirty="0" smtClean="0">
                <a:ln w="1905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</a:rPr>
              <a:t>関東ブロック　</a:t>
            </a:r>
            <a:endParaRPr lang="en-US" altLang="ja-JP" sz="5400" b="1" cap="none" spc="0" dirty="0" smtClean="0">
              <a:ln w="19050">
                <a:solidFill>
                  <a:schemeClr val="accent2"/>
                </a:solidFill>
                <a:prstDash val="solid"/>
              </a:ln>
              <a:solidFill>
                <a:srgbClr val="0070C0"/>
              </a:solidFill>
            </a:endParaRPr>
          </a:p>
          <a:p>
            <a:r>
              <a:rPr lang="ja-JP" altLang="en-US" sz="5400" b="1" cap="none" spc="0" dirty="0" smtClean="0">
                <a:ln w="1905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</a:rPr>
              <a:t>北関東地区研修会</a:t>
            </a:r>
          </a:p>
        </p:txBody>
      </p:sp>
      <p:sp>
        <p:nvSpPr>
          <p:cNvPr id="18" name="円/楕円 17"/>
          <p:cNvSpPr/>
          <p:nvPr/>
        </p:nvSpPr>
        <p:spPr bwMode="auto">
          <a:xfrm>
            <a:off x="3773919" y="2933515"/>
            <a:ext cx="454921" cy="454921"/>
          </a:xfrm>
          <a:prstGeom prst="ellipse">
            <a:avLst/>
          </a:prstGeom>
          <a:solidFill>
            <a:srgbClr val="CCECFF"/>
          </a:solidFill>
          <a:ln w="38100">
            <a:solidFill>
              <a:srgbClr val="CCECFF"/>
            </a:solidFill>
          </a:ln>
          <a:extLst/>
        </p:spPr>
        <p:txBody>
          <a:bodyPr wrap="none" rtlCol="0" anchor="ctr">
            <a:noAutofit/>
          </a:bodyPr>
          <a:lstStyle/>
          <a:p>
            <a:pPr algn="ctr" eaLnBrk="1" hangingPunct="1"/>
            <a:r>
              <a:rPr kumimoji="1"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土</a:t>
            </a:r>
          </a:p>
        </p:txBody>
      </p:sp>
      <p:sp>
        <p:nvSpPr>
          <p:cNvPr id="21" name="コンテンツ プレースホルダー 3"/>
          <p:cNvSpPr txBox="1">
            <a:spLocks/>
          </p:cNvSpPr>
          <p:nvPr/>
        </p:nvSpPr>
        <p:spPr bwMode="auto">
          <a:xfrm>
            <a:off x="4221088" y="3008784"/>
            <a:ext cx="2278294" cy="613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48229" indent="-14822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Char char="•"/>
              <a:defRPr kumimoji="1" sz="180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05396" indent="-15626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–"/>
              <a:defRPr kumimoji="1" sz="140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634883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Char char="•"/>
              <a:defRPr kumimoji="1" sz="120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864368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–"/>
              <a:defRPr kumimoji="1" sz="105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093855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5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1351022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6pPr>
            <a:lvl7pPr marL="1608190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7pPr>
            <a:lvl8pPr marL="1865357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8pPr>
            <a:lvl9pPr marL="2122525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9pPr>
          </a:lstStyle>
          <a:p>
            <a:pPr marL="0" indent="0" algn="r">
              <a:buFontTx/>
              <a:buNone/>
            </a:pPr>
            <a:r>
              <a:rPr lang="en-US" altLang="ja-JP" sz="2400" b="1" kern="0" dirty="0" smtClean="0"/>
              <a:t>13:30-16:00</a:t>
            </a:r>
            <a:endParaRPr lang="en-US" altLang="ja-JP" sz="4000" b="1" kern="0" dirty="0" smtClean="0">
              <a:solidFill>
                <a:srgbClr val="FF0000"/>
              </a:solidFill>
            </a:endParaRPr>
          </a:p>
          <a:p>
            <a:pPr marL="0" indent="0" algn="r">
              <a:buFontTx/>
              <a:buNone/>
            </a:pPr>
            <a:r>
              <a:rPr lang="ja-JP" altLang="en-US" kern="0" dirty="0" smtClean="0"/>
              <a:t>　</a:t>
            </a:r>
          </a:p>
          <a:p>
            <a:pPr marL="249131" lvl="1" indent="0" algn="r">
              <a:buFont typeface="Arial" charset="0"/>
              <a:buNone/>
            </a:pPr>
            <a:endParaRPr lang="en-US" altLang="ja-JP" kern="0" dirty="0"/>
          </a:p>
        </p:txBody>
      </p:sp>
      <p:sp>
        <p:nvSpPr>
          <p:cNvPr id="23" name="コンテンツ プレースホルダー 3"/>
          <p:cNvSpPr txBox="1">
            <a:spLocks/>
          </p:cNvSpPr>
          <p:nvPr/>
        </p:nvSpPr>
        <p:spPr bwMode="auto">
          <a:xfrm>
            <a:off x="188640" y="6793285"/>
            <a:ext cx="4482990" cy="124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48229" indent="-14822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Char char="•"/>
              <a:defRPr kumimoji="1" sz="180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05396" indent="-15626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–"/>
              <a:defRPr kumimoji="1" sz="140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634883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Char char="•"/>
              <a:defRPr kumimoji="1" sz="120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864368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–"/>
              <a:defRPr kumimoji="1" sz="105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093855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5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1351022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6pPr>
            <a:lvl7pPr marL="1608190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7pPr>
            <a:lvl8pPr marL="1865357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8pPr>
            <a:lvl9pPr marL="2122525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ja-JP" altLang="en-US" sz="1100" b="1" kern="0" dirty="0" smtClean="0"/>
              <a:t>○場所：高崎シティギャラリー　コアホール</a:t>
            </a:r>
            <a:endParaRPr lang="en-US" altLang="ja-JP" sz="1100" b="1" kern="0" dirty="0" smtClean="0"/>
          </a:p>
          <a:p>
            <a:pPr marL="0" indent="0">
              <a:buFontTx/>
              <a:buNone/>
            </a:pPr>
            <a:r>
              <a:rPr lang="ja-JP" altLang="en-US" sz="1100" b="1" kern="0" dirty="0" smtClean="0"/>
              <a:t>○定員：○○名</a:t>
            </a:r>
            <a:endParaRPr lang="en-US" altLang="ja-JP" sz="1100" b="1" kern="0" dirty="0" smtClean="0"/>
          </a:p>
          <a:p>
            <a:pPr marL="0" indent="0">
              <a:buFontTx/>
              <a:buNone/>
            </a:pPr>
            <a:r>
              <a:rPr lang="ja-JP" altLang="en-US" sz="1100" b="1" kern="0" dirty="0" smtClean="0"/>
              <a:t>○参加費：</a:t>
            </a:r>
            <a:r>
              <a:rPr lang="en-US" altLang="ja-JP" sz="1100" b="1" kern="0" dirty="0" smtClean="0"/>
              <a:t>CDS</a:t>
            </a:r>
            <a:r>
              <a:rPr lang="ja-JP" altLang="en-US" sz="1100" b="1" kern="0" dirty="0" smtClean="0"/>
              <a:t>加盟施設　</a:t>
            </a:r>
            <a:r>
              <a:rPr lang="en-US" altLang="ja-JP" sz="1100" b="1" kern="0" dirty="0" smtClean="0"/>
              <a:t>1</a:t>
            </a:r>
            <a:r>
              <a:rPr lang="ja-JP" altLang="en-US" sz="1100" b="1" kern="0" dirty="0" smtClean="0"/>
              <a:t>名まで無料、</a:t>
            </a:r>
            <a:r>
              <a:rPr lang="en-US" altLang="ja-JP" sz="1100" b="1" kern="0" dirty="0" smtClean="0"/>
              <a:t>2</a:t>
            </a:r>
            <a:r>
              <a:rPr lang="ja-JP" altLang="en-US" sz="1100" b="1" kern="0" dirty="0" smtClean="0"/>
              <a:t>名以降</a:t>
            </a:r>
            <a:r>
              <a:rPr lang="en-US" altLang="ja-JP" sz="1100" b="1" kern="0" dirty="0" smtClean="0"/>
              <a:t>1,000</a:t>
            </a:r>
            <a:r>
              <a:rPr lang="ja-JP" altLang="en-US" sz="1100" b="1" kern="0" dirty="0" smtClean="0"/>
              <a:t>円</a:t>
            </a:r>
            <a:r>
              <a:rPr lang="en-US" altLang="ja-JP" sz="1100" b="1" kern="0" dirty="0" smtClean="0"/>
              <a:t>/</a:t>
            </a:r>
            <a:r>
              <a:rPr lang="ja-JP" altLang="en-US" sz="1100" b="1" kern="0" dirty="0" smtClean="0"/>
              <a:t>人</a:t>
            </a:r>
            <a:r>
              <a:rPr lang="ja-JP" altLang="en-US" sz="1100" b="1" kern="0" dirty="0"/>
              <a:t>　</a:t>
            </a:r>
            <a:r>
              <a:rPr lang="ja-JP" altLang="en-US" sz="1100" b="1" kern="0" dirty="0" smtClean="0"/>
              <a:t>　　　</a:t>
            </a:r>
            <a:endParaRPr lang="en-US" altLang="ja-JP" sz="1100" b="1" kern="0" dirty="0"/>
          </a:p>
          <a:p>
            <a:pPr marL="0" indent="0">
              <a:buFontTx/>
              <a:buNone/>
            </a:pPr>
            <a:r>
              <a:rPr lang="ja-JP" altLang="en-US" sz="1100" b="1" kern="0" dirty="0"/>
              <a:t>　</a:t>
            </a:r>
            <a:r>
              <a:rPr lang="ja-JP" altLang="en-US" sz="1100" b="1" kern="0" dirty="0" smtClean="0"/>
              <a:t>　　　　　非加盟施設　群馬県内</a:t>
            </a:r>
            <a:r>
              <a:rPr lang="en-US" altLang="ja-JP" sz="1100" b="1" kern="0" dirty="0" smtClean="0"/>
              <a:t>1,000</a:t>
            </a:r>
            <a:r>
              <a:rPr lang="ja-JP" altLang="en-US" sz="1100" b="1" kern="0" dirty="0" smtClean="0"/>
              <a:t>円</a:t>
            </a:r>
            <a:r>
              <a:rPr lang="en-US" altLang="ja-JP" sz="1100" b="1" kern="0" dirty="0" smtClean="0"/>
              <a:t>/</a:t>
            </a:r>
            <a:r>
              <a:rPr lang="ja-JP" altLang="en-US" sz="1100" b="1" kern="0" dirty="0" smtClean="0"/>
              <a:t>人　県外</a:t>
            </a:r>
            <a:r>
              <a:rPr lang="en-US" altLang="ja-JP" sz="1100" b="1" kern="0" dirty="0" smtClean="0"/>
              <a:t>2,000</a:t>
            </a:r>
            <a:r>
              <a:rPr lang="ja-JP" altLang="en-US" sz="1100" b="1" kern="0" dirty="0" smtClean="0"/>
              <a:t>円</a:t>
            </a:r>
            <a:r>
              <a:rPr lang="en-US" altLang="ja-JP" sz="1100" b="1" kern="0" dirty="0" smtClean="0"/>
              <a:t>/</a:t>
            </a:r>
            <a:r>
              <a:rPr lang="ja-JP" altLang="en-US" sz="1100" b="1" kern="0" dirty="0" smtClean="0"/>
              <a:t>人</a:t>
            </a:r>
            <a:endParaRPr lang="en-US" altLang="ja-JP" sz="1100" b="1" kern="0" dirty="0" smtClean="0"/>
          </a:p>
          <a:p>
            <a:pPr marL="0" indent="0">
              <a:buFontTx/>
              <a:buNone/>
            </a:pPr>
            <a:r>
              <a:rPr lang="ja-JP" altLang="en-US" sz="1100" b="1" kern="0" dirty="0" smtClean="0"/>
              <a:t>○お申し込み方法：</a:t>
            </a:r>
            <a:r>
              <a:rPr lang="en-US" altLang="ja-JP" sz="1100" b="1" kern="0" dirty="0"/>
              <a:t>WEB</a:t>
            </a:r>
            <a:r>
              <a:rPr lang="ja-JP" altLang="en-US" sz="1100" b="1" kern="0" dirty="0" smtClean="0"/>
              <a:t>よりお申込みください。</a:t>
            </a:r>
            <a:endParaRPr lang="en-US" altLang="ja-JP" sz="1100" b="1" kern="0" dirty="0" smtClean="0"/>
          </a:p>
          <a:p>
            <a:pPr marL="0" indent="0">
              <a:buNone/>
            </a:pPr>
            <a:r>
              <a:rPr lang="ja-JP" altLang="en-US" sz="1100" b="1" kern="0" dirty="0" smtClean="0"/>
              <a:t>　</a:t>
            </a:r>
            <a:r>
              <a:rPr lang="en-US" altLang="ja-JP" sz="1100" b="1" kern="0" dirty="0" smtClean="0"/>
              <a:t>URL</a:t>
            </a:r>
            <a:r>
              <a:rPr lang="ja-JP" altLang="en-US" sz="1100" b="1" kern="0" dirty="0" smtClean="0"/>
              <a:t>：</a:t>
            </a:r>
            <a:r>
              <a:rPr lang="en-US" altLang="ja-JP" sz="1100" b="1" u="sng" dirty="0">
                <a:hlinkClick r:id="rId2"/>
              </a:rPr>
              <a:t>https://ssl.form-mailer.jp/fms/526d97ae370673</a:t>
            </a:r>
            <a:endParaRPr lang="ja-JP" altLang="ja-JP" sz="1100" dirty="0"/>
          </a:p>
          <a:p>
            <a:pPr marL="0" indent="0">
              <a:buFontTx/>
              <a:buNone/>
            </a:pPr>
            <a:endParaRPr lang="en-US" altLang="ja-JP" sz="1100" b="1" kern="0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8640" y="8733274"/>
            <a:ext cx="3633302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1050" kern="100" dirty="0">
                <a:latin typeface="+mn-ea"/>
                <a:ea typeface="+mn-ea"/>
                <a:cs typeface="Times New Roman" panose="02020603050405020304" pitchFamily="18" charset="0"/>
              </a:rPr>
              <a:t>主催：全国児童発達支援協議会　関東</a:t>
            </a:r>
            <a:r>
              <a:rPr lang="ja-JP" altLang="ja-JP" sz="1050" kern="100" dirty="0" smtClean="0">
                <a:latin typeface="+mn-ea"/>
                <a:ea typeface="+mn-ea"/>
                <a:cs typeface="Times New Roman" panose="02020603050405020304" pitchFamily="18" charset="0"/>
              </a:rPr>
              <a:t>ブロック</a:t>
            </a:r>
            <a:endParaRPr lang="en-US" altLang="ja-JP" sz="1050" kern="100" dirty="0" smtClean="0">
              <a:latin typeface="+mn-ea"/>
              <a:ea typeface="+mn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ja-JP" sz="1050" kern="100" dirty="0" smtClean="0">
                <a:latin typeface="+mn-ea"/>
                <a:ea typeface="+mn-ea"/>
                <a:cs typeface="Times New Roman" panose="02020603050405020304" pitchFamily="18" charset="0"/>
              </a:rPr>
              <a:t>開催</a:t>
            </a:r>
            <a:r>
              <a:rPr lang="ja-JP" altLang="ja-JP" sz="1050" kern="100" dirty="0">
                <a:latin typeface="+mn-ea"/>
                <a:ea typeface="+mn-ea"/>
                <a:cs typeface="Times New Roman" panose="02020603050405020304" pitchFamily="18" charset="0"/>
              </a:rPr>
              <a:t>協力：北関東地区研修会群馬準備会</a:t>
            </a:r>
          </a:p>
          <a:p>
            <a:pPr algn="just">
              <a:spcAft>
                <a:spcPts val="0"/>
              </a:spcAft>
            </a:pPr>
            <a:r>
              <a:rPr lang="ja-JP" altLang="ja-JP" sz="1050" kern="100" dirty="0" smtClean="0">
                <a:latin typeface="+mn-ea"/>
                <a:ea typeface="+mn-ea"/>
                <a:cs typeface="Times New Roman" panose="02020603050405020304" pitchFamily="18" charset="0"/>
              </a:rPr>
              <a:t>問合せ：</a:t>
            </a:r>
            <a:r>
              <a:rPr lang="ja-JP" altLang="en-US" sz="1000" kern="100" dirty="0">
                <a:latin typeface="+mn-ea"/>
                <a:ea typeface="+mn-ea"/>
                <a:cs typeface="Times New Roman" panose="02020603050405020304" pitchFamily="18" charset="0"/>
              </a:rPr>
              <a:t>障害者相談支援センター　</a:t>
            </a:r>
            <a:r>
              <a:rPr lang="ja-JP" altLang="en-US" sz="1000" kern="100" dirty="0" smtClean="0">
                <a:latin typeface="+mn-ea"/>
                <a:ea typeface="+mn-ea"/>
                <a:cs typeface="Times New Roman" panose="02020603050405020304" pitchFamily="18" charset="0"/>
              </a:rPr>
              <a:t>米田</a:t>
            </a:r>
            <a:r>
              <a:rPr lang="ja-JP" altLang="en-US" sz="1000" kern="100" dirty="0">
                <a:latin typeface="+mn-ea"/>
                <a:ea typeface="+mn-ea"/>
                <a:cs typeface="Times New Roman" panose="02020603050405020304" pitchFamily="18" charset="0"/>
              </a:rPr>
              <a:t>（まいた）</a:t>
            </a:r>
            <a:endParaRPr lang="ja-JP" altLang="en-US" sz="1050" kern="100" dirty="0">
              <a:latin typeface="+mn-ea"/>
              <a:ea typeface="+mn-ea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050" kern="100" dirty="0" smtClean="0">
                <a:latin typeface="+mn-ea"/>
                <a:ea typeface="+mn-ea"/>
                <a:cs typeface="Times New Roman" panose="02020603050405020304" pitchFamily="18" charset="0"/>
              </a:rPr>
              <a:t>　　　　　　　</a:t>
            </a:r>
            <a:r>
              <a:rPr lang="en-US" altLang="ja-JP" sz="1050" kern="100" dirty="0" smtClean="0">
                <a:latin typeface="+mn-ea"/>
                <a:ea typeface="+mn-ea"/>
                <a:cs typeface="Times New Roman" panose="02020603050405020304" pitchFamily="18" charset="0"/>
              </a:rPr>
              <a:t>TEL</a:t>
            </a:r>
            <a:r>
              <a:rPr lang="ja-JP" altLang="en-US" sz="1050" kern="100" dirty="0">
                <a:latin typeface="+mn-ea"/>
                <a:ea typeface="+mn-ea"/>
                <a:cs typeface="Times New Roman" panose="02020603050405020304" pitchFamily="18" charset="0"/>
              </a:rPr>
              <a:t>：０２７７</a:t>
            </a:r>
            <a:r>
              <a:rPr lang="en-US" altLang="ja-JP" sz="1050" kern="100" dirty="0">
                <a:latin typeface="+mn-ea"/>
                <a:ea typeface="+mn-ea"/>
                <a:cs typeface="Times New Roman" panose="02020603050405020304" pitchFamily="18" charset="0"/>
              </a:rPr>
              <a:t>-</a:t>
            </a:r>
            <a:r>
              <a:rPr lang="ja-JP" altLang="en-US" sz="1050" kern="100" dirty="0">
                <a:latin typeface="+mn-ea"/>
                <a:ea typeface="+mn-ea"/>
                <a:cs typeface="Times New Roman" panose="02020603050405020304" pitchFamily="18" charset="0"/>
              </a:rPr>
              <a:t>３２</a:t>
            </a:r>
            <a:r>
              <a:rPr lang="en-US" altLang="ja-JP" sz="1050" kern="100" dirty="0">
                <a:latin typeface="+mn-ea"/>
                <a:ea typeface="+mn-ea"/>
                <a:cs typeface="Times New Roman" panose="02020603050405020304" pitchFamily="18" charset="0"/>
              </a:rPr>
              <a:t>-</a:t>
            </a:r>
            <a:r>
              <a:rPr lang="ja-JP" altLang="en-US" sz="1050" kern="100" dirty="0">
                <a:latin typeface="+mn-ea"/>
                <a:ea typeface="+mn-ea"/>
                <a:cs typeface="Times New Roman" panose="02020603050405020304" pitchFamily="18" charset="0"/>
              </a:rPr>
              <a:t>６２２２</a:t>
            </a:r>
          </a:p>
          <a:p>
            <a:pPr algn="just">
              <a:spcAft>
                <a:spcPts val="0"/>
              </a:spcAft>
            </a:pPr>
            <a:r>
              <a:rPr lang="ja-JP" altLang="en-US" sz="1050" kern="100" dirty="0" smtClean="0">
                <a:latin typeface="+mn-ea"/>
                <a:ea typeface="+mn-ea"/>
                <a:cs typeface="Times New Roman" panose="02020603050405020304" pitchFamily="18" charset="0"/>
              </a:rPr>
              <a:t>　　　　　　　</a:t>
            </a:r>
            <a:r>
              <a:rPr lang="en-US" altLang="ja-JP" sz="1050" kern="100" dirty="0" smtClean="0">
                <a:latin typeface="+mn-ea"/>
                <a:ea typeface="+mn-ea"/>
                <a:cs typeface="Times New Roman" panose="02020603050405020304" pitchFamily="18" charset="0"/>
              </a:rPr>
              <a:t>Mail</a:t>
            </a:r>
            <a:r>
              <a:rPr lang="ja-JP" altLang="en-US" sz="1050" kern="100" dirty="0">
                <a:latin typeface="+mn-ea"/>
                <a:ea typeface="+mn-ea"/>
                <a:cs typeface="Times New Roman" panose="02020603050405020304" pitchFamily="18" charset="0"/>
              </a:rPr>
              <a:t>：</a:t>
            </a:r>
            <a:r>
              <a:rPr lang="en-US" altLang="ja-JP" sz="1050" kern="100" dirty="0">
                <a:latin typeface="+mn-ea"/>
                <a:ea typeface="+mn-ea"/>
                <a:cs typeface="Times New Roman" panose="02020603050405020304" pitchFamily="18" charset="0"/>
              </a:rPr>
              <a:t>shien@kibounoie.or.jp</a:t>
            </a:r>
          </a:p>
        </p:txBody>
      </p:sp>
      <p:sp>
        <p:nvSpPr>
          <p:cNvPr id="13" name="コンテンツ プレースホルダー 3"/>
          <p:cNvSpPr txBox="1">
            <a:spLocks/>
          </p:cNvSpPr>
          <p:nvPr/>
        </p:nvSpPr>
        <p:spPr bwMode="auto">
          <a:xfrm>
            <a:off x="188640" y="9661668"/>
            <a:ext cx="7329639" cy="610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48229" indent="-14822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Char char="•"/>
              <a:defRPr kumimoji="1" sz="180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05396" indent="-15626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–"/>
              <a:defRPr kumimoji="1" sz="140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634883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Char char="•"/>
              <a:defRPr kumimoji="1" sz="120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864368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–"/>
              <a:defRPr kumimoji="1" sz="105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093855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5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1351022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6pPr>
            <a:lvl7pPr marL="1608190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7pPr>
            <a:lvl8pPr marL="1865357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8pPr>
            <a:lvl9pPr marL="2122525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altLang="ja-JP" sz="900" b="1" kern="0" dirty="0" smtClean="0"/>
              <a:t>※</a:t>
            </a:r>
            <a:r>
              <a:rPr lang="ja-JP" altLang="en-US" sz="900" b="1" kern="0" dirty="0" smtClean="0"/>
              <a:t>お車でお越し方は、城址地下・城址第二地下・高松地下の各駐車場をご利用下さい。受付にて割引スタンプを捺印します。</a:t>
            </a:r>
            <a:endParaRPr lang="en-US" altLang="ja-JP" sz="900" b="1" kern="0" dirty="0" smtClean="0"/>
          </a:p>
        </p:txBody>
      </p:sp>
      <p:sp>
        <p:nvSpPr>
          <p:cNvPr id="14" name="コンテンツ プレースホルダー 3"/>
          <p:cNvSpPr txBox="1">
            <a:spLocks/>
          </p:cNvSpPr>
          <p:nvPr/>
        </p:nvSpPr>
        <p:spPr bwMode="auto">
          <a:xfrm>
            <a:off x="619017" y="3449980"/>
            <a:ext cx="6992617" cy="101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48229" indent="-14822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Char char="•"/>
              <a:defRPr kumimoji="1" sz="180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05396" indent="-15626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–"/>
              <a:defRPr kumimoji="1" sz="140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634883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Char char="•"/>
              <a:defRPr kumimoji="1" sz="120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864368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–"/>
              <a:defRPr kumimoji="1" sz="105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093855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5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1351022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6pPr>
            <a:lvl7pPr marL="1608190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7pPr>
            <a:lvl8pPr marL="1865357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8pPr>
            <a:lvl9pPr marL="2122525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ja-JP" altLang="en-US" sz="2800" b="1" kern="0" dirty="0" smtClean="0"/>
              <a:t>児童発達支援の現状と方向性と</a:t>
            </a:r>
            <a:endParaRPr lang="en-US" altLang="ja-JP" sz="2800" b="1" kern="0" dirty="0" smtClean="0"/>
          </a:p>
          <a:p>
            <a:pPr marL="0" indent="0">
              <a:buFontTx/>
              <a:buNone/>
            </a:pPr>
            <a:r>
              <a:rPr lang="ja-JP" altLang="en-US" sz="2800" b="1" kern="0" dirty="0" smtClean="0"/>
              <a:t>支援の実態</a:t>
            </a:r>
            <a:r>
              <a:rPr lang="ja-JP" altLang="en-US" kern="0" dirty="0" smtClean="0"/>
              <a:t>　</a:t>
            </a:r>
          </a:p>
          <a:p>
            <a:pPr marL="249131" lvl="1" indent="0">
              <a:buFont typeface="Arial" charset="0"/>
              <a:buNone/>
            </a:pPr>
            <a:endParaRPr lang="en-US" altLang="ja-JP" kern="0" dirty="0"/>
          </a:p>
        </p:txBody>
      </p:sp>
      <p:sp>
        <p:nvSpPr>
          <p:cNvPr id="19" name="コンテンツ プレースホルダー 3"/>
          <p:cNvSpPr txBox="1">
            <a:spLocks/>
          </p:cNvSpPr>
          <p:nvPr/>
        </p:nvSpPr>
        <p:spPr bwMode="auto">
          <a:xfrm>
            <a:off x="4094865" y="5309618"/>
            <a:ext cx="2862527" cy="764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48229" indent="-14822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Char char="•"/>
              <a:defRPr kumimoji="1" sz="180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05396" indent="-15626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–"/>
              <a:defRPr kumimoji="1" sz="140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634883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Char char="•"/>
              <a:defRPr kumimoji="1" sz="120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864368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–"/>
              <a:defRPr kumimoji="1" sz="105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093855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5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1351022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6pPr>
            <a:lvl7pPr marL="1608190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7pPr>
            <a:lvl8pPr marL="1865357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8pPr>
            <a:lvl9pPr marL="2122525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Tx/>
              <a:buNone/>
            </a:pPr>
            <a:r>
              <a:rPr lang="en-US" altLang="ja-JP" sz="900" b="1" kern="0" dirty="0" smtClean="0"/>
              <a:t>CDS</a:t>
            </a:r>
            <a:r>
              <a:rPr lang="ja-JP" altLang="en-US" sz="900" b="1" kern="0" dirty="0" smtClean="0"/>
              <a:t>理事</a:t>
            </a:r>
            <a:endParaRPr lang="en-US" altLang="ja-JP" sz="900" b="1" kern="0" dirty="0" smtClean="0"/>
          </a:p>
          <a:p>
            <a:pPr marL="0" indent="0" algn="ctr">
              <a:buFontTx/>
              <a:buNone/>
            </a:pPr>
            <a:r>
              <a:rPr lang="ja-JP" altLang="en-US" sz="900" b="1" kern="0" dirty="0" smtClean="0"/>
              <a:t>江東区子ども発達センター</a:t>
            </a:r>
            <a:r>
              <a:rPr lang="en-US" altLang="ja-JP" sz="900" b="1" kern="0" dirty="0" err="1" smtClean="0"/>
              <a:t>CoCo</a:t>
            </a:r>
            <a:endParaRPr lang="en-US" altLang="ja-JP" sz="900" b="1" kern="0" dirty="0" smtClean="0"/>
          </a:p>
          <a:p>
            <a:pPr marL="0" indent="0" algn="ctr">
              <a:buFontTx/>
              <a:buNone/>
            </a:pPr>
            <a:r>
              <a:rPr lang="ja-JP" altLang="en-US" sz="1600" b="1" kern="0" dirty="0" smtClean="0"/>
              <a:t>光真坊浩史氏</a:t>
            </a:r>
          </a:p>
        </p:txBody>
      </p:sp>
      <p:sp>
        <p:nvSpPr>
          <p:cNvPr id="24" name="コンテンツ プレースホルダー 3"/>
          <p:cNvSpPr txBox="1">
            <a:spLocks/>
          </p:cNvSpPr>
          <p:nvPr/>
        </p:nvSpPr>
        <p:spPr bwMode="auto">
          <a:xfrm>
            <a:off x="4354844" y="7300669"/>
            <a:ext cx="2342570" cy="764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48229" indent="-148229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Char char="•"/>
              <a:defRPr kumimoji="1" sz="180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05396" indent="-15626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–"/>
              <a:defRPr kumimoji="1" sz="140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634883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Char char="•"/>
              <a:defRPr kumimoji="1" sz="120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864368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–"/>
              <a:defRPr kumimoji="1" sz="105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1093855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50">
                <a:solidFill>
                  <a:schemeClr val="tx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1351022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6pPr>
            <a:lvl7pPr marL="1608190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7pPr>
            <a:lvl8pPr marL="1865357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8pPr>
            <a:lvl9pPr marL="2122525" indent="-12858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3399"/>
              </a:buClr>
              <a:buFont typeface="Arial" charset="0"/>
              <a:buChar char="»"/>
              <a:defRPr kumimoji="1" sz="1013">
                <a:solidFill>
                  <a:srgbClr val="333333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Tx/>
              <a:buNone/>
            </a:pPr>
            <a:r>
              <a:rPr lang="en-US" altLang="ja-JP" sz="900" b="1" kern="0" dirty="0" smtClean="0"/>
              <a:t>NPO</a:t>
            </a:r>
            <a:r>
              <a:rPr lang="ja-JP" altLang="en-US" sz="900" b="1" kern="0" dirty="0" smtClean="0"/>
              <a:t>法人リンケージ</a:t>
            </a:r>
            <a:endParaRPr lang="en-US" altLang="ja-JP" sz="900" b="1" kern="0" dirty="0" smtClean="0"/>
          </a:p>
          <a:p>
            <a:pPr marL="0" indent="0" algn="ctr">
              <a:buFontTx/>
              <a:buNone/>
            </a:pPr>
            <a:r>
              <a:rPr lang="ja-JP" altLang="en-US" sz="1600" b="1" kern="0" dirty="0" smtClean="0"/>
              <a:t>石川京子氏</a:t>
            </a:r>
          </a:p>
        </p:txBody>
      </p:sp>
      <p:sp>
        <p:nvSpPr>
          <p:cNvPr id="15" name="コンテンツ プレースホルダー 14"/>
          <p:cNvSpPr>
            <a:spLocks noGrp="1"/>
          </p:cNvSpPr>
          <p:nvPr>
            <p:ph sz="half" idx="11"/>
          </p:nvPr>
        </p:nvSpPr>
        <p:spPr>
          <a:xfrm>
            <a:off x="619017" y="4617523"/>
            <a:ext cx="3890103" cy="2053685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ja-JP" altLang="ja-JP" sz="1400" kern="100" dirty="0" smtClean="0">
                <a:latin typeface="+mn-ea"/>
                <a:cs typeface="Times New Roman" panose="02020603050405020304" pitchFamily="18" charset="0"/>
              </a:rPr>
              <a:t>子ども</a:t>
            </a:r>
            <a:r>
              <a:rPr lang="ja-JP" altLang="ja-JP" sz="1400" kern="100" dirty="0">
                <a:latin typeface="+mn-ea"/>
                <a:cs typeface="Times New Roman" panose="02020603050405020304" pitchFamily="18" charset="0"/>
              </a:rPr>
              <a:t>たちは地域の中のいろいろな場所で、たくさんの人との関わりの中で育っていきます</a:t>
            </a:r>
            <a:r>
              <a:rPr lang="ja-JP" altLang="ja-JP" sz="1400" kern="100" dirty="0" smtClean="0">
                <a:latin typeface="+mn-ea"/>
                <a:cs typeface="Times New Roman" panose="02020603050405020304" pitchFamily="18" charset="0"/>
              </a:rPr>
              <a:t>。</a:t>
            </a:r>
            <a:endParaRPr lang="en-US" altLang="ja-JP" sz="1400" kern="100" dirty="0" smtClean="0">
              <a:latin typeface="+mn-ea"/>
              <a:cs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ja-JP" altLang="ja-JP" sz="1400" kern="100" dirty="0" smtClean="0">
                <a:latin typeface="+mn-ea"/>
                <a:cs typeface="Times New Roman" panose="02020603050405020304" pitchFamily="18" charset="0"/>
              </a:rPr>
              <a:t>特別</a:t>
            </a:r>
            <a:r>
              <a:rPr lang="ja-JP" altLang="ja-JP" sz="1400" kern="100" dirty="0">
                <a:latin typeface="+mn-ea"/>
                <a:cs typeface="Times New Roman" panose="02020603050405020304" pitchFamily="18" charset="0"/>
              </a:rPr>
              <a:t>な支援が必要な子どもたちをどこにつなげていくのか、支援機関同士がどのようにつながっていくのか。「つなぐ支援　つながる支援」を目指す研修会を機に新しいつながりを作りませんか。</a:t>
            </a:r>
            <a:endParaRPr lang="ja-JP" altLang="ja-JP" sz="1200" kern="100" dirty="0">
              <a:latin typeface="+mn-ea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1026" name="A8FC8397-CBCB-4A93-B13C-0A8D210F0D2D" descr="qr.ph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712" y="8041087"/>
            <a:ext cx="551195" cy="551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図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46" t="4853" r="12652" b="4478"/>
          <a:stretch/>
        </p:blipFill>
        <p:spPr>
          <a:xfrm>
            <a:off x="4954027" y="6151505"/>
            <a:ext cx="1144202" cy="1144202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006" t="14629" r="14950" b="30647"/>
          <a:stretch/>
        </p:blipFill>
        <p:spPr>
          <a:xfrm>
            <a:off x="4954028" y="4183695"/>
            <a:ext cx="1144202" cy="1144202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549" y="8173174"/>
            <a:ext cx="3223095" cy="146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40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こっこ">
  <a:themeElements>
    <a:clrScheme name="こっこ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38100">
          <a:solidFill>
            <a:srgbClr val="FF0000"/>
          </a:solidFill>
        </a:ln>
        <a:extLst/>
      </a:spPr>
      <a:bodyPr wrap="none" rtlCol="0" anchor="ctr">
        <a:noAutofit/>
      </a:bodyPr>
      <a:lstStyle>
        <a:defPPr eaLnBrk="1" hangingPunct="1">
          <a:defRPr kumimoji="1" sz="1600" dirty="0" smtClean="0"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</a:objectDefaults>
  <a:extraClrSchemeLst>
    <a:extraClrScheme>
      <a:clrScheme name="こっこ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こっこ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こっこ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こっこ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こっこ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こっこ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こっこ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こっこ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こっこ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こっこ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こっこ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こっこ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HWKテンプレート（ワイド）_01" id="{191FFA45-070A-469A-B502-1B51CC3B6D88}" vid="{8F273F2B-D79C-4A28-B4BF-8DAF8D1D52A8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8E411DC5F0BF24B88B051703C65394C" ma:contentTypeVersion="1" ma:contentTypeDescription="新しいドキュメントを作成します。" ma:contentTypeScope="" ma:versionID="73d43a1fa34e41a5fbc1736881f12c8f">
  <xsd:schema xmlns:xsd="http://www.w3.org/2001/XMLSchema" xmlns:xs="http://www.w3.org/2001/XMLSchema" xmlns:p="http://schemas.microsoft.com/office/2006/metadata/properties" xmlns:ns3="6e9a03b4-f3ff-48a2-a204-22438978ecd2" targetNamespace="http://schemas.microsoft.com/office/2006/metadata/properties" ma:root="true" ma:fieldsID="fda6f5f24f8141d4c8263441e8f546d7" ns3:_="">
    <xsd:import namespace="6e9a03b4-f3ff-48a2-a204-22438978ecd2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9a03b4-f3ff-48a2-a204-22438978ec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9730EC2-2A35-4A15-A281-7E1D33C81C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9a03b4-f3ff-48a2-a204-22438978ec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2416AED-D6F9-4713-9981-E406C4754F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6B8AC1-2D9F-41DE-A68A-961E3CAE719B}">
  <ds:schemaRefs>
    <ds:schemaRef ds:uri="6e9a03b4-f3ff-48a2-a204-22438978ecd2"/>
    <ds:schemaRef ds:uri="http://purl.org/dc/elements/1.1/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636</TotalTime>
  <Words>139</Words>
  <Application>Microsoft Office PowerPoint</Application>
  <PresentationFormat>A4 210 x 297 mm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ＭＳ Ｐゴシック</vt:lpstr>
      <vt:lpstr>メイリオ</vt:lpstr>
      <vt:lpstr>Arial</vt:lpstr>
      <vt:lpstr>Calibri</vt:lpstr>
      <vt:lpstr>Times New Roman</vt:lpstr>
      <vt:lpstr>Wingdings</vt:lpstr>
      <vt:lpstr>こっこ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吉田一紀</dc:creator>
  <cp:lastModifiedBy>tomohiro oda</cp:lastModifiedBy>
  <cp:revision>127</cp:revision>
  <cp:lastPrinted>2016-09-02T01:18:26Z</cp:lastPrinted>
  <dcterms:created xsi:type="dcterms:W3CDTF">2014-11-01T08:14:01Z</dcterms:created>
  <dcterms:modified xsi:type="dcterms:W3CDTF">2016-09-02T01:23:18Z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0x010100F8E411DC5F0BF24B88B051703C65394C</vt:lpwstr>
  </property>
  <property fmtid="{D5CDD505-2E9C-101B-9397-08002B2CF9AE}" pid="3" name="IsMyDocuments">
    <vt:bool>true</vt:bool>
  </property>
</Properties>
</file>